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62" r:id="rId4"/>
    <p:sldId id="265" r:id="rId5"/>
    <p:sldId id="273" r:id="rId6"/>
    <p:sldId id="266" r:id="rId7"/>
    <p:sldId id="257" r:id="rId8"/>
    <p:sldId id="267" r:id="rId9"/>
    <p:sldId id="268" r:id="rId10"/>
    <p:sldId id="258" r:id="rId11"/>
    <p:sldId id="274" r:id="rId12"/>
    <p:sldId id="269" r:id="rId13"/>
    <p:sldId id="259" r:id="rId14"/>
    <p:sldId id="260" r:id="rId15"/>
    <p:sldId id="276" r:id="rId16"/>
    <p:sldId id="277" r:id="rId17"/>
    <p:sldId id="275" r:id="rId18"/>
    <p:sldId id="271" r:id="rId19"/>
    <p:sldId id="263" r:id="rId20"/>
    <p:sldId id="264" r:id="rId2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17"/>
    <p:restoredTop sz="95666"/>
  </p:normalViewPr>
  <p:slideViewPr>
    <p:cSldViewPr snapToGrid="0">
      <p:cViewPr varScale="1">
        <p:scale>
          <a:sx n="106" d="100"/>
          <a:sy n="106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598DF-B0A1-2F65-3887-B5520B661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E9691-653B-852D-1AEB-D7C371764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85C27-6A05-DCEB-E25F-64BD5CFA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F3B9A-42BB-17F2-B0A2-5727BDE18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6BB91-5309-145A-6C97-D448D7FD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4299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1EB5-016D-FF67-E5DC-070713AB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DDB1A-0D4E-4B4F-0898-B9D7D0E88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12D2-444D-FAF8-98B1-A095ECF87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3DC78-43DA-D102-83C1-D62F4A9CA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7BC66-8686-5595-8490-C103C37D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4673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A1814-69E1-9B57-7D01-DA35E31A0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BEA7B-7AAD-E732-F2D7-159D1CBF9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C590A-B38C-3EBD-47A7-0AF2E0EB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98D2A-8C26-7389-130E-1AC3EF4B1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E63BE-E847-E572-0EB3-7798D3B4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7455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E3260-DEC9-75CA-FB88-C9AC4F4C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D9642-83ED-E3AA-201E-546722B08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4F1F-5208-353C-4E92-5327484F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4AB22-3B71-D045-7DF4-F82F18EB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61BAE-D4BE-40FF-DE64-A6F0AA64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19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F098-DC8B-367D-47F4-75BDE11FE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C468B-AE1D-B528-6BC5-87C9F60D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A2F15-9121-DE34-5940-D0BD2DA2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F2EA3-0C55-4BD1-547D-79C50CB3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B516F-87FE-4E1A-DA45-F050070A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6293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AACC-D8DE-924A-8215-3C4AD8503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3CDA6-6EE6-5E8F-F361-7F6F92725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6F4CC-1E9B-79B3-0D50-4AD33B4C7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CB6B6-D93E-D88B-7E06-A384AE1D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B91B4-4658-E08B-9BA8-F6C6D44F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2FE90-5C9E-771B-AE69-F45CDBBF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3865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FB2A-091E-77BE-0CE0-4F3D8B2A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A68EE-06B3-3B52-C612-6B1760182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82AA6-DA43-C00B-F483-4094D125E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25426-E285-A80D-26B7-58FBB6C22C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254F2-112E-D168-FDFB-1B713A5477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77608-503A-1792-49E9-B859614E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67FAD-D572-A161-897A-50C5A051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D5254-AB86-2F34-CBB4-9965027E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570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808A-EB39-0F29-8B4F-6CD7B540C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586313-BF6C-7ECD-60FA-CAFDCCC8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711F0-3AED-B570-6B80-68015B13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B6A4E-7488-E557-0E83-F109FF20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7410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1AA085-D982-885E-9054-A151715ED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2A18C-B16A-25AB-35C0-5EDBCA9E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07073-3528-E164-6D19-8758B561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60786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F7742-46AD-8B30-DF62-3AB75E319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48F90-9ABB-59CA-9D31-DB43AAA32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D9A7C-E60C-BBEF-E34A-D33161C74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AE35-3995-BF82-99D7-0C8A983A0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EC3F5-E089-DA6B-3E75-42131698B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5CE9F0-9C54-C7D1-177A-2ADEA54A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7767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588B-76F5-C161-E71C-49F6FA36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1A6932-AEC0-85DF-D476-0B3E1FB83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B49B2-B3CD-471B-8958-58DAC739E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E64AD-ACB4-FF08-075B-5C62EA08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C8269-945A-5F7B-5AD4-EE2D94C2D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F8A87-B78D-2466-EE31-89289D2D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7823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3C8B9-11A1-35C5-AE11-AC136BF72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8689C-0060-46A9-8194-E69AB37E9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B286-C070-ACA1-BC84-E3118513A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B8CC3-2A98-BE48-AD1A-ACEFB2FABE7C}" type="datetimeFigureOut">
              <a:rPr lang="en-NL" smtClean="0"/>
              <a:t>12/10/2023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38784-F9AC-A467-B7B1-119810DE7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FA6AE-894E-3CF4-D6ED-1F0F7CC7A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9D65-93EC-BB4F-9F34-19B2D3D54F9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958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oster for the world energy council&#10;&#10;Description automatically generated">
            <a:extLst>
              <a:ext uri="{FF2B5EF4-FFF2-40B4-BE49-F238E27FC236}">
                <a16:creationId xmlns:a16="http://schemas.microsoft.com/office/drawing/2014/main" id="{EEBEFDAD-8C08-959B-02D7-812835ACA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33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77F4D-E784-5785-BC68-244F49F91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-1085"/>
            <a:ext cx="12188952" cy="68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3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F49A3-8AEA-303D-A242-FD476E833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" y="0"/>
            <a:ext cx="1218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99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E110A11A-21C7-4D32-8B33-140D0AB54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0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group of people in a conference&#10;&#10;Description automatically generated">
            <a:extLst>
              <a:ext uri="{FF2B5EF4-FFF2-40B4-BE49-F238E27FC236}">
                <a16:creationId xmlns:a16="http://schemas.microsoft.com/office/drawing/2014/main" id="{2D603D6E-95CB-5FDC-B50F-BA075A184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27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3FFB93-794D-FFAF-DA0C-5738E35BD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" y="0"/>
            <a:ext cx="1218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5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5F35B2-67F8-C3CF-4C37-D5BB5094B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62" r="1"/>
          <a:stretch/>
        </p:blipFill>
        <p:spPr>
          <a:xfrm>
            <a:off x="-216568" y="0"/>
            <a:ext cx="12408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88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energy efficiency&#10;&#10;Description automatically generated">
            <a:extLst>
              <a:ext uri="{FF2B5EF4-FFF2-40B4-BE49-F238E27FC236}">
                <a16:creationId xmlns:a16="http://schemas.microsoft.com/office/drawing/2014/main" id="{16FA38C7-2E0B-4CF0-40A8-32666680D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5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background with yellow text&#10;&#10;Description automatically generated">
            <a:extLst>
              <a:ext uri="{FF2B5EF4-FFF2-40B4-BE49-F238E27FC236}">
                <a16:creationId xmlns:a16="http://schemas.microsoft.com/office/drawing/2014/main" id="{B79DAE3D-B668-AEF9-D193-2B25D113B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87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0F8781F8-B12B-3A49-0E48-A809772FF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building&#10;&#10;Description automatically generated">
            <a:extLst>
              <a:ext uri="{FF2B5EF4-FFF2-40B4-BE49-F238E27FC236}">
                <a16:creationId xmlns:a16="http://schemas.microsoft.com/office/drawing/2014/main" id="{0309CEB4-14ED-ED62-46C3-384CB3E5C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4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BCB3196-31B1-A9E8-5BBD-FBD9C643A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5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n orange and blue rectangle with text&#10;&#10;Description automatically generated">
            <a:extLst>
              <a:ext uri="{FF2B5EF4-FFF2-40B4-BE49-F238E27FC236}">
                <a16:creationId xmlns:a16="http://schemas.microsoft.com/office/drawing/2014/main" id="{DB8AA73B-EECA-F82D-FD01-F95F107A5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99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on bicycles&#10;&#10;Description automatically generated">
            <a:extLst>
              <a:ext uri="{FF2B5EF4-FFF2-40B4-BE49-F238E27FC236}">
                <a16:creationId xmlns:a16="http://schemas.microsoft.com/office/drawing/2014/main" id="{3FBC9F62-8A96-8857-8CCA-C83EC230B3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74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world with blue text&#10;&#10;Description automatically generated">
            <a:extLst>
              <a:ext uri="{FF2B5EF4-FFF2-40B4-BE49-F238E27FC236}">
                <a16:creationId xmlns:a16="http://schemas.microsoft.com/office/drawing/2014/main" id="{28C6BCE7-A025-4F00-7C92-05889DC3B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67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6BF949AF-6840-692A-F7F0-C783DD4F6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10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18E68D13-1E7D-AF54-F6D5-115959C02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3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age of a website&#10;&#10;Description automatically generated with medium confidence">
            <a:extLst>
              <a:ext uri="{FF2B5EF4-FFF2-40B4-BE49-F238E27FC236}">
                <a16:creationId xmlns:a16="http://schemas.microsoft.com/office/drawing/2014/main" id="{0107B566-4A30-2846-56B2-9788F61F8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5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at on a body of water&#10;&#10;Description automatically generated">
            <a:extLst>
              <a:ext uri="{FF2B5EF4-FFF2-40B4-BE49-F238E27FC236}">
                <a16:creationId xmlns:a16="http://schemas.microsoft.com/office/drawing/2014/main" id="{4FF5CD53-4B3C-4180-D73E-40BEEF4CA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10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orange and yellow squares&#10;&#10;Description automatically generated">
            <a:extLst>
              <a:ext uri="{FF2B5EF4-FFF2-40B4-BE49-F238E27FC236}">
                <a16:creationId xmlns:a16="http://schemas.microsoft.com/office/drawing/2014/main" id="{A9DB1AFB-D7E8-D12C-BFB9-62E1CC3ED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1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cbf2ee6-7391-4c03-b07a-3137c8a2243c}" enabled="1" method="Standard" siteId="{ac144e41-8001-48f0-9e1c-170716ed06b6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Irene Koomans</dc:creator>
  <cp:lastModifiedBy>Irene Koomans</cp:lastModifiedBy>
  <cp:revision>7</cp:revision>
  <dcterms:created xsi:type="dcterms:W3CDTF">2023-09-15T18:29:20Z</dcterms:created>
  <dcterms:modified xsi:type="dcterms:W3CDTF">2023-10-12T14:41:06Z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cbf2ee6-7391-4c03-b07a-3137c8a2243c_Enabled">
    <vt:lpwstr>true</vt:lpwstr>
  </property>
  <property fmtid="{D5CDD505-2E9C-101B-9397-08002B2CF9AE}" pid="3" name="MSIP_Label_7cbf2ee6-7391-4c03-b07a-3137c8a2243c_SetDate">
    <vt:lpwstr>2023-09-15T18:59:43Z</vt:lpwstr>
  </property>
  <property fmtid="{D5CDD505-2E9C-101B-9397-08002B2CF9AE}" pid="4" name="MSIP_Label_7cbf2ee6-7391-4c03-b07a-3137c8a2243c_Method">
    <vt:lpwstr>Standard</vt:lpwstr>
  </property>
  <property fmtid="{D5CDD505-2E9C-101B-9397-08002B2CF9AE}" pid="5" name="MSIP_Label_7cbf2ee6-7391-4c03-b07a-3137c8a2243c_Name">
    <vt:lpwstr>Internal</vt:lpwstr>
  </property>
  <property fmtid="{D5CDD505-2E9C-101B-9397-08002B2CF9AE}" pid="6" name="MSIP_Label_7cbf2ee6-7391-4c03-b07a-3137c8a2243c_SiteId">
    <vt:lpwstr>ac144e41-8001-48f0-9e1c-170716ed06b6</vt:lpwstr>
  </property>
  <property fmtid="{D5CDD505-2E9C-101B-9397-08002B2CF9AE}" pid="7" name="MSIP_Label_7cbf2ee6-7391-4c03-b07a-3137c8a2243c_ActionId">
    <vt:lpwstr>8755f924-e5ba-4f19-acc5-b58ab83e0219</vt:lpwstr>
  </property>
  <property fmtid="{D5CDD505-2E9C-101B-9397-08002B2CF9AE}" pid="8" name="MSIP_Label_7cbf2ee6-7391-4c03-b07a-3137c8a2243c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Internal use</vt:lpwstr>
  </property>
</Properties>
</file>